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7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3.“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综合治理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：多维度协同保障</a:t>
            </a:r>
            <a:endParaRPr lang="zh-CN" alt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|</a:t>
            </a:r>
            <a:r>
              <a:rPr lang="zh-CN" altLang="en-US"/>
              <a:t>另一方面需与支架工、输送机司机等岗位协同（按顺序开机停机）。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|</a:t>
            </a:r>
            <a:r>
              <a:rPr lang="zh-CN" altLang="en-US"/>
              <a:t>在煤矿生产中，各个岗位之间是相互关联、相互影响的，只有各个岗位密切配合，才能保证生产的顺利进行。例如，采煤机司机在采煤时，需要与支架工配合，及时支护顶板，防止顶板垮落；与输送机司机配合，确保煤炭能够及时运输出去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|</a:t>
            </a:r>
            <a:r>
              <a:rPr lang="zh-CN" altLang="en-US"/>
              <a:t>同时遵守矿内安全管理制度（如交接班、日志填写），形成</a:t>
            </a:r>
            <a:r>
              <a:rPr lang="en-US" altLang="zh-CN"/>
              <a:t> “</a:t>
            </a:r>
            <a:r>
              <a:rPr lang="zh-CN" altLang="en-US"/>
              <a:t>技术</a:t>
            </a:r>
            <a:r>
              <a:rPr lang="en-US" altLang="zh-CN"/>
              <a:t> + </a:t>
            </a:r>
            <a:r>
              <a:rPr lang="zh-CN" altLang="en-US"/>
              <a:t>管理</a:t>
            </a:r>
            <a:r>
              <a:rPr lang="en-US" altLang="zh-CN"/>
              <a:t> + </a:t>
            </a:r>
            <a:r>
              <a:rPr lang="zh-CN" altLang="en-US"/>
              <a:t>协作</a:t>
            </a:r>
            <a:r>
              <a:rPr lang="en-US" altLang="zh-CN"/>
              <a:t>” </a:t>
            </a:r>
            <a:r>
              <a:rPr lang="zh-CN" altLang="en-US"/>
              <a:t>的安全保障体系。</a:t>
            </a:r>
            <a:endParaRPr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|</a:t>
            </a:r>
            <a:r>
              <a:rPr lang="zh-CN" altLang="en-US"/>
              <a:t>交接班制度可以确保工作的连续性和安全性，让下一班的工作人员了解上一班的工作情况和设备运行状况；日志填写可以记录设备的运行情况和安全隐患，为后续的安全管理和维修保养提供依据。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704F313-715D-4ED1-9321-DE96ABC70C1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CF68A8-207C-4D7D-A407-367C314817D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718B0D-21C7-40BB-B7BB-6383AC0353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2A66DC-0627-403C-89DB-1A8E68365A6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E67E31-4101-489C-9066-16DB4BBB52E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3B7FCCE8-D500-4CFB-99EF-CC24829CF74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628E52C-3724-4240-9CAA-8DA721885EF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6A4D54E-C4B7-43D1-A9D8-AAF6E05795E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73799E6-C7CD-44E7-BA2F-31DBD89B75A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2D5DE04-E580-415F-9ED3-753B0AA4E3B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7D3AC00-DA46-493E-9944-917BDAA42AF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10" Type="http://schemas.openxmlformats.org/officeDocument/2006/relationships/tags" Target="../tags/tag4.xml" /><Relationship Id="rId11" Type="http://schemas.openxmlformats.org/officeDocument/2006/relationships/tags" Target="../tags/tag5.xml" /><Relationship Id="rId12" Type="http://schemas.openxmlformats.org/officeDocument/2006/relationships/tags" Target="../tags/tag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image" Target="../media/image10.png" /><Relationship Id="rId7" Type="http://schemas.openxmlformats.org/officeDocument/2006/relationships/tags" Target="../tags/tag1.xml" /><Relationship Id="rId8" Type="http://schemas.openxmlformats.org/officeDocument/2006/relationships/tags" Target="../tags/tag2.xml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6" name="矩形 5"/>
          <p:cNvSpPr/>
          <p:nvPr/>
        </p:nvSpPr>
        <p:spPr>
          <a:xfrm>
            <a:off x="1489690" y="647699"/>
            <a:ext cx="3691014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pic>
        <p:nvPicPr>
          <p:cNvPr descr="ae96fa7712f58b6481bf4241401d02c4" id="28" name="图片占位符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1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C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sp>
        <p:nvSpPr>
          <p:cNvPr id="30" name="文本占位符 9"/>
          <p:cNvSpPr txBox="1"/>
          <p:nvPr>
            <p:custDataLst>
              <p:tags r:id="rId12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9">
      <vt:lpstr>Arial</vt:lpstr>
      <vt:lpstr>Calibri</vt:lpstr>
      <vt:lpstr>微软雅黑</vt:lpstr>
      <vt:lpstr>等线 Light</vt:lpstr>
      <vt:lpstr>等线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2025-12-08T10:05:36.130</cp:lastPrinted>
  <dcterms:created xsi:type="dcterms:W3CDTF">2025-12-08T02:05:36Z</dcterms:created>
  <dcterms:modified xsi:type="dcterms:W3CDTF">2025-12-08T02:05:39Z</dcterms:modified>
</cp:coreProperties>
</file>